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Tenor Sans" charset="1" panose="02000000000000000000"/>
      <p:regular r:id="rId18"/>
    </p:embeddedFont>
    <p:embeddedFont>
      <p:font typeface="Clear Sans" charset="1" panose="020B0503030202020304"/>
      <p:regular r:id="rId19"/>
    </p:embeddedFont>
    <p:embeddedFont>
      <p:font typeface="Clear Sans Medium" charset="1" panose="020B0603030202020304"/>
      <p:regular r:id="rId20"/>
    </p:embeddedFont>
    <p:embeddedFont>
      <p:font typeface="Clear Sans Bold" charset="1" panose="020B08030302020203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895613"/>
            <a:ext cx="9763125" cy="5171939"/>
            <a:chOff x="0" y="0"/>
            <a:chExt cx="13017500" cy="689591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90500"/>
              <a:ext cx="13017500" cy="549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500"/>
                </a:lnSpc>
              </a:pPr>
              <a:r>
                <a:rPr lang="en-US" sz="10500" spc="-210">
                  <a:solidFill>
                    <a:srgbClr val="8CCD81"/>
                  </a:solidFill>
                  <a:latin typeface="Tenor Sans"/>
                  <a:ea typeface="Tenor Sans"/>
                  <a:cs typeface="Tenor Sans"/>
                  <a:sym typeface="Tenor Sans"/>
                </a:rPr>
                <a:t>DataDrop: Designing a Database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6199644"/>
              <a:ext cx="13017500" cy="69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YEAR 8 COMPUTER SCIENCE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172950" y="0"/>
            <a:ext cx="6115050" cy="10287000"/>
            <a:chOff x="0" y="0"/>
            <a:chExt cx="947381" cy="1593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47381" cy="1593725"/>
            </a:xfrm>
            <a:custGeom>
              <a:avLst/>
              <a:gdLst/>
              <a:ahLst/>
              <a:cxnLst/>
              <a:rect r="r" b="b" t="t" l="l"/>
              <a:pathLst>
                <a:path h="1593725" w="947381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58" r="0" b="-58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774635" y="7396104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5" y="0"/>
                </a:lnTo>
                <a:lnTo>
                  <a:pt x="6274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Build the Artists Table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3352794"/>
            <a:ext cx="5448300" cy="4797448"/>
            <a:chOff x="0" y="0"/>
            <a:chExt cx="7264400" cy="639659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TASK OVERVIEW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8058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Complete the tasks in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30 minutes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to create the Artists table in Access. Follow the provided worksheet for guidance.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33758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KEY STEPS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459440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Ensure you set ArtistID as the primary key and apply validation rules to MonthlyListeners and Genre for accurate data entry.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422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Extension: Understanding Relational Databases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3352794"/>
            <a:ext cx="5448300" cy="5165070"/>
            <a:chOff x="0" y="0"/>
            <a:chExt cx="7264400" cy="688676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DATA DUPLICATION ISSUES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8058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When storing artist names in both Songs and Artists tables, you might face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data duplication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and inconsistencies across records.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023921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FOREIGN KEYS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94960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Implementing foreign keys can help maintain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data integrity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; updating one table can automatically reflect changes in related tables for accuracy.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Exit Quiz Overview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1944890"/>
            <a:chOff x="0" y="0"/>
            <a:chExt cx="7264400" cy="25931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DATA TYPE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 phone number should use the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Text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data type because calculations aren't made with phone numbers.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1944890"/>
            <a:chOff x="0" y="0"/>
            <a:chExt cx="7264400" cy="259318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PRIMARY KEY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 primary key must have a value for every record and be unique, ensuring no two records share the same value.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1944890"/>
            <a:chOff x="0" y="0"/>
            <a:chExt cx="7264400" cy="259318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VALIDATION RULE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 validation rule for ReleaseYear could be: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ReleaseYear BETWEEN 1900 AND 2030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to ensure valid year entries for music releases.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Learning Objectives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1944890"/>
            <a:chOff x="0" y="0"/>
            <a:chExt cx="7264400" cy="25931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DATA TYPE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You will learn to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choose the correct data type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for each field to ensure accurate information storage and retrieval.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1944890"/>
            <a:chOff x="0" y="0"/>
            <a:chExt cx="7264400" cy="259318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PRIMARY KEY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Understand the importance of a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primary key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in uniquely identifying records, ensuring data integrity and consistency in the database.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1944890"/>
            <a:chOff x="0" y="0"/>
            <a:chExt cx="7264400" cy="259318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VALIDATION RULE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Learn how to write a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validation rule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that enforces data accuracy and provides users with helpful feedback during data entry.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What Data to Collect?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1562086"/>
            <a:ext cx="6886575" cy="1944877"/>
            <a:chOff x="0" y="0"/>
            <a:chExt cx="9182100" cy="259317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91821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ARTIST IDENTIFICATION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146176"/>
              <a:ext cx="91821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Collect essential details like name,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country of origin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and genre to identify each artist uniquely within the database system.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734675" y="4248150"/>
            <a:ext cx="6886575" cy="1944732"/>
            <a:chOff x="0" y="0"/>
            <a:chExt cx="9182100" cy="259297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91821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LISTENER ENGAGEMENT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145982"/>
              <a:ext cx="91821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Track the number of monthly listeners, providing insights into an artist's popularity and helping DataDrop prioritize which artists to promote.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734675" y="6934200"/>
            <a:ext cx="6886575" cy="1944864"/>
            <a:chOff x="0" y="0"/>
            <a:chExt cx="9182100" cy="2593152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91821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MEMBERSHIP DETAILS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146158"/>
              <a:ext cx="91821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Record the date joined and verified status, ensuring accurate tracking of each artist's journey and credibility within the platform.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Data Types — Choosing Wisely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3352794"/>
            <a:ext cx="5448300" cy="4797448"/>
            <a:chOff x="0" y="0"/>
            <a:chExt cx="7264400" cy="639659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SHORT TEXT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8058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Use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Short Text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for fields like ArtistName and Country. This type allows you to store words and simple sentences.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33758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NUMBER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459440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The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Number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data type is for values you can calculate, such as MonthlyListeners. It enables mathematical operations for analysis.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Data Types Continued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3352794"/>
            <a:ext cx="5448300" cy="4429826"/>
            <a:chOff x="0" y="0"/>
            <a:chExt cx="7264400" cy="590643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DATE/TIME DATA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8058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Date/Time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is used for storing specific dates, like when an artist joined, ensuring accurate tracking of their activity over time.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33758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YES/NO DATA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459440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Yes/No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is a simple data type ideal for fields needing binary answers, such as whether an artist is verified or not.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Data Types Concluded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3352794"/>
            <a:ext cx="5448300" cy="4797448"/>
            <a:chOff x="0" y="0"/>
            <a:chExt cx="7264400" cy="639659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CURRENCY DATA TYPE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8058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The Currency data type is ideal for values involving money, ensuring proper formatting with symbols such as £ or $ for clarity.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33758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AUTONUMBER DATA TYPE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459440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The AutoNumber data type generates unique IDs automatically, making it perfect for primary keys as it ensures every record remains distinct.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Common Data Mistakes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1944890"/>
            <a:chOff x="0" y="0"/>
            <a:chExt cx="7264400" cy="25931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PHONE NUMBERS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Phone numbers should be stored as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Text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not Number, since they are not used for calculations and include special characters.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1944890"/>
            <a:chOff x="0" y="0"/>
            <a:chExt cx="7264400" cy="259318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AGE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Instead of using Number for age, it's better to store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Date of Birth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as it remains constant while age changes over time.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1944890"/>
            <a:chOff x="0" y="0"/>
            <a:chExt cx="7264400" cy="259318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POSTCODE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Postcodes must be stored as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Text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because they can contain letters and special formats that do not align with numerical values.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086"/>
            <a:ext cx="832485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Primary Keys: The Golden Rule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3352794"/>
            <a:ext cx="5448300" cy="5165070"/>
            <a:chOff x="0" y="0"/>
            <a:chExt cx="7264400" cy="688676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UNIQUE RECORD IDENTIFIER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8058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primary key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is essential to uniquely identify every record within a database table, ensuring data integrity and preventing duplicates.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023921"/>
              <a:ext cx="72644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IMPORTANCE OF UNIQUENESS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94960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To maintain organization and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accuracy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every record must have a primary key that is unique and never left blank, enhancing database reliability.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D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3C9D37"/>
                </a:solidFill>
                <a:latin typeface="Tenor Sans"/>
                <a:ea typeface="Tenor Sans"/>
                <a:cs typeface="Tenor Sans"/>
                <a:sym typeface="Tenor Sans"/>
              </a:rPr>
              <a:t>Validation Rules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1944890"/>
            <a:chOff x="0" y="0"/>
            <a:chExt cx="7264400" cy="25931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MONTHLY LISTENERS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MonthlyListeners must be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greater than or equal to 0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to ensure data integrity, as negative values are not valid for listeners.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1944890"/>
            <a:chOff x="0" y="0"/>
            <a:chExt cx="7264400" cy="259318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GENRE VALIDATION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Genre must be one of the predefined options, such as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Pop, Rock, or Hip-Hop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to maintain consistency in data entry and analysis.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1944890"/>
            <a:chOff x="0" y="0"/>
            <a:chExt cx="7264400" cy="259318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8CCD81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RELEASE YEAR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ReleaseYear must be </a:t>
              </a:r>
              <a:r>
                <a:rPr lang="en-US" b="true" sz="2099">
                  <a:solidFill>
                    <a:srgbClr val="DACFC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between 1900 and 2030</a:t>
              </a:r>
              <a:r>
                <a:rPr lang="en-US" sz="2099">
                  <a:solidFill>
                    <a:srgbClr val="DACFC7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to ensure that all entries are relevant and realistic for the music industry context.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DataDrop: Designing a Database</dc:description>
  <dc:identifier>DAHG570DLm8</dc:identifier>
  <dcterms:modified xsi:type="dcterms:W3CDTF">2011-08-01T06:04:30Z</dcterms:modified>
  <cp:revision>1</cp:revision>
  <dc:title>Presentation - DataDrop: Designing a Database</dc:title>
</cp:coreProperties>
</file>